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12192000"/>
  <p:notesSz cx="7556500" cy="10693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216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24">
          <p15:clr>
            <a:srgbClr val="A4A3A4"/>
          </p15:clr>
        </p15:guide>
        <p15:guide id="4" orient="horz" pos="1296">
          <p15:clr>
            <a:srgbClr val="A4A3A4"/>
          </p15:clr>
        </p15:guide>
        <p15:guide id="5" orient="horz" pos="1920">
          <p15:clr>
            <a:srgbClr val="A4A3A4"/>
          </p15:clr>
        </p15:guide>
        <p15:guide id="6" orient="horz" pos="2544">
          <p15:clr>
            <a:srgbClr val="A4A3A4"/>
          </p15:clr>
        </p15:guide>
        <p15:guide id="7" orient="horz" pos="3840">
          <p15:clr>
            <a:srgbClr val="A4A3A4"/>
          </p15:clr>
        </p15:guide>
        <p15:guide id="8" orient="horz" pos="4464">
          <p15:clr>
            <a:srgbClr val="A4A3A4"/>
          </p15:clr>
        </p15:guide>
        <p15:guide id="9" orient="horz" pos="5136">
          <p15:clr>
            <a:srgbClr val="A4A3A4"/>
          </p15:clr>
        </p15:guide>
        <p15:guide id="10" orient="horz" pos="5760">
          <p15:clr>
            <a:srgbClr val="A4A3A4"/>
          </p15:clr>
        </p15:guide>
        <p15:guide id="11" orient="horz" pos="6384">
          <p15:clr>
            <a:srgbClr val="A4A3A4"/>
          </p15:clr>
        </p15:guide>
        <p15:guide id="12" orient="horz" pos="7008">
          <p15:clr>
            <a:srgbClr val="A4A3A4"/>
          </p15:clr>
        </p15:guide>
        <p15:guide id="13" pos="2688">
          <p15:clr>
            <a:srgbClr val="A4A3A4"/>
          </p15:clr>
        </p15:guide>
        <p15:guide id="14" pos="3216">
          <p15:clr>
            <a:srgbClr val="A4A3A4"/>
          </p15:clr>
        </p15:guide>
        <p15:guide id="15" pos="3792">
          <p15:clr>
            <a:srgbClr val="A4A3A4"/>
          </p15:clr>
        </p15:guide>
        <p15:guide id="16" pos="1632">
          <p15:clr>
            <a:srgbClr val="A4A3A4"/>
          </p15:clr>
        </p15:guide>
        <p15:guide id="17" pos="1104">
          <p15:clr>
            <a:srgbClr val="A4A3A4"/>
          </p15:clr>
        </p15:guide>
        <p15:guide id="18" pos="528">
          <p15:clr>
            <a:srgbClr val="A4A3A4"/>
          </p15:clr>
        </p15:guide>
        <p15:guide id="19" pos="240">
          <p15:clr>
            <a:srgbClr val="A4A3A4"/>
          </p15:clr>
        </p15:guide>
        <p15:guide id="20" orient="horz" pos="288">
          <p15:clr>
            <a:srgbClr val="A4A3A4"/>
          </p15:clr>
        </p15:guide>
        <p15:guide id="21" orient="horz" pos="7392">
          <p15:clr>
            <a:srgbClr val="A4A3A4"/>
          </p15:clr>
        </p15:guide>
        <p15:guide id="22" pos="40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i9931ztxVsusT7dv6MjuBLfZzWP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5CAB"/>
    <a:srgbClr val="3FAA68"/>
    <a:srgbClr val="014834"/>
    <a:srgbClr val="185A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141" autoAdjust="0"/>
  </p:normalViewPr>
  <p:slideViewPr>
    <p:cSldViewPr snapToGrid="0">
      <p:cViewPr varScale="1">
        <p:scale>
          <a:sx n="46" d="100"/>
          <a:sy n="46" d="100"/>
        </p:scale>
        <p:origin x="2026" y="43"/>
      </p:cViewPr>
      <p:guideLst>
        <p:guide orient="horz" pos="3216"/>
        <p:guide pos="2160"/>
        <p:guide orient="horz" pos="624"/>
        <p:guide orient="horz" pos="1296"/>
        <p:guide orient="horz" pos="1920"/>
        <p:guide orient="horz" pos="2544"/>
        <p:guide orient="horz" pos="3840"/>
        <p:guide orient="horz" pos="4464"/>
        <p:guide orient="horz" pos="5136"/>
        <p:guide orient="horz" pos="5760"/>
        <p:guide orient="horz" pos="6384"/>
        <p:guide orient="horz" pos="7008"/>
        <p:guide pos="2688"/>
        <p:guide pos="3216"/>
        <p:guide pos="3792"/>
        <p:guide pos="1632"/>
        <p:guide pos="1104"/>
        <p:guide pos="528"/>
        <p:guide pos="240"/>
        <p:guide orient="horz" pos="288"/>
        <p:guide orient="horz" pos="7392"/>
        <p:guide pos="40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275013" cy="536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279900" y="0"/>
            <a:ext cx="3275013" cy="536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763838" y="1336675"/>
            <a:ext cx="2028825" cy="36083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55650" y="5146675"/>
            <a:ext cx="6045200" cy="421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10156825"/>
            <a:ext cx="3275013" cy="536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279900" y="10156825"/>
            <a:ext cx="3275013" cy="536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:notes"/>
          <p:cNvSpPr txBox="1">
            <a:spLocks noGrp="1"/>
          </p:cNvSpPr>
          <p:nvPr>
            <p:ph type="body" idx="1"/>
          </p:nvPr>
        </p:nvSpPr>
        <p:spPr>
          <a:xfrm>
            <a:off x="755650" y="5146675"/>
            <a:ext cx="6045200" cy="42100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763838" y="1336675"/>
            <a:ext cx="2028825" cy="36083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ftr" idx="11"/>
          </p:nvPr>
        </p:nvSpPr>
        <p:spPr>
          <a:xfrm>
            <a:off x="2331720" y="11338560"/>
            <a:ext cx="219456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dt" idx="10"/>
          </p:nvPr>
        </p:nvSpPr>
        <p:spPr>
          <a:xfrm>
            <a:off x="342900" y="11338560"/>
            <a:ext cx="157734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4937760" y="11338560"/>
            <a:ext cx="157734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 sz="1800" b="0" i="0" u="none" strike="noStrike" cap="none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ctrTitle"/>
          </p:nvPr>
        </p:nvSpPr>
        <p:spPr>
          <a:xfrm>
            <a:off x="514350" y="3779520"/>
            <a:ext cx="582930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ubTitle" idx="1"/>
          </p:nvPr>
        </p:nvSpPr>
        <p:spPr>
          <a:xfrm>
            <a:off x="1028700" y="6827520"/>
            <a:ext cx="480060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ftr" idx="11"/>
          </p:nvPr>
        </p:nvSpPr>
        <p:spPr>
          <a:xfrm>
            <a:off x="2331720" y="11338560"/>
            <a:ext cx="219456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dt" idx="10"/>
          </p:nvPr>
        </p:nvSpPr>
        <p:spPr>
          <a:xfrm>
            <a:off x="342900" y="11338560"/>
            <a:ext cx="157734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4937760" y="11338560"/>
            <a:ext cx="157734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342900" y="487680"/>
            <a:ext cx="617220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342900" y="2804160"/>
            <a:ext cx="617220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ftr" idx="11"/>
          </p:nvPr>
        </p:nvSpPr>
        <p:spPr>
          <a:xfrm>
            <a:off x="2331720" y="11338560"/>
            <a:ext cx="219456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342900" y="11338560"/>
            <a:ext cx="157734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4937760" y="11338560"/>
            <a:ext cx="157734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342900" y="487680"/>
            <a:ext cx="617220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body" idx="1"/>
          </p:nvPr>
        </p:nvSpPr>
        <p:spPr>
          <a:xfrm>
            <a:off x="342900" y="2804160"/>
            <a:ext cx="298323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2"/>
          </p:nvPr>
        </p:nvSpPr>
        <p:spPr>
          <a:xfrm>
            <a:off x="3531870" y="2804160"/>
            <a:ext cx="298323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ftr" idx="11"/>
          </p:nvPr>
        </p:nvSpPr>
        <p:spPr>
          <a:xfrm>
            <a:off x="2331720" y="11338560"/>
            <a:ext cx="219456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dt" idx="10"/>
          </p:nvPr>
        </p:nvSpPr>
        <p:spPr>
          <a:xfrm>
            <a:off x="342900" y="11338560"/>
            <a:ext cx="157734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4937760" y="11338560"/>
            <a:ext cx="157734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342900" y="487680"/>
            <a:ext cx="617220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ftr" idx="11"/>
          </p:nvPr>
        </p:nvSpPr>
        <p:spPr>
          <a:xfrm>
            <a:off x="2331720" y="11338560"/>
            <a:ext cx="219456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dt" idx="10"/>
          </p:nvPr>
        </p:nvSpPr>
        <p:spPr>
          <a:xfrm>
            <a:off x="342900" y="11338560"/>
            <a:ext cx="157734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sldNum" idx="12"/>
          </p:nvPr>
        </p:nvSpPr>
        <p:spPr>
          <a:xfrm>
            <a:off x="4937760" y="11338560"/>
            <a:ext cx="157734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342900" y="487680"/>
            <a:ext cx="617220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342900" y="2804160"/>
            <a:ext cx="617220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ftr" idx="11"/>
          </p:nvPr>
        </p:nvSpPr>
        <p:spPr>
          <a:xfrm>
            <a:off x="2331720" y="11338560"/>
            <a:ext cx="219456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dt" idx="10"/>
          </p:nvPr>
        </p:nvSpPr>
        <p:spPr>
          <a:xfrm>
            <a:off x="342900" y="11338560"/>
            <a:ext cx="157734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4937760" y="11338560"/>
            <a:ext cx="157734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245CAB">
                <a:alpha val="50000"/>
              </a:srgbClr>
            </a:gs>
            <a:gs pos="100000">
              <a:srgbClr val="3FAA68">
                <a:alpha val="50000"/>
              </a:srgbClr>
            </a:gs>
          </a:gsLst>
          <a:lin ang="10800000" scaled="1"/>
          <a:tileRect/>
        </a:gradFill>
        <a:effectLst/>
      </p:bgPr>
    </p:bg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81000" y="3065929"/>
            <a:ext cx="3048000" cy="400338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 i="0" u="none" strike="noStrike" cap="none">
                <a:solidFill>
                  <a:srgbClr val="014029"/>
                </a:solidFill>
                <a:latin typeface="Arial"/>
                <a:ea typeface="Arial"/>
                <a:cs typeface="Arial"/>
                <a:sym typeface="Arial"/>
              </a:rPr>
              <a:t>Introdução</a:t>
            </a:r>
            <a:r>
              <a:rPr lang="pt-BR" sz="1000" b="0" i="0" u="none" strike="noStrike" cap="none">
                <a:solidFill>
                  <a:srgbClr val="014029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</p:txBody>
      </p:sp>
      <p:sp>
        <p:nvSpPr>
          <p:cNvPr id="48" name="Google Shape;48;p1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81000" y="7071360"/>
            <a:ext cx="3048000" cy="400338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>
                <a:solidFill>
                  <a:srgbClr val="014029"/>
                </a:solidFill>
                <a:latin typeface="Arial"/>
                <a:ea typeface="Arial"/>
                <a:cs typeface="Arial"/>
                <a:sym typeface="Arial"/>
              </a:rPr>
              <a:t>Métodos:</a:t>
            </a:r>
            <a:endParaRPr/>
          </a:p>
        </p:txBody>
      </p:sp>
      <p:sp>
        <p:nvSpPr>
          <p:cNvPr id="49" name="Google Shape;49;p1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429000" y="3065929"/>
            <a:ext cx="3048000" cy="400338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 dirty="0">
                <a:solidFill>
                  <a:srgbClr val="014029"/>
                </a:solidFill>
                <a:latin typeface="Arial"/>
                <a:ea typeface="Arial"/>
                <a:cs typeface="Arial"/>
                <a:sym typeface="Arial"/>
              </a:rPr>
              <a:t>Resultados</a:t>
            </a:r>
            <a:r>
              <a:rPr lang="pt-BR" sz="1000" dirty="0">
                <a:solidFill>
                  <a:srgbClr val="014029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dirty="0"/>
          </a:p>
        </p:txBody>
      </p:sp>
      <p:sp>
        <p:nvSpPr>
          <p:cNvPr id="50" name="Google Shape;50;p1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429000" y="7071360"/>
            <a:ext cx="3048000" cy="400338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>
                <a:solidFill>
                  <a:srgbClr val="014029"/>
                </a:solidFill>
                <a:latin typeface="Arial"/>
                <a:ea typeface="Arial"/>
                <a:cs typeface="Arial"/>
                <a:sym typeface="Arial"/>
              </a:rPr>
              <a:t>Discussão</a:t>
            </a:r>
            <a:r>
              <a:rPr lang="pt-BR" sz="1000">
                <a:solidFill>
                  <a:srgbClr val="014029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</p:txBody>
      </p:sp>
      <p:sp>
        <p:nvSpPr>
          <p:cNvPr id="51" name="Google Shape;51;p1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81000" y="11081654"/>
            <a:ext cx="6096000" cy="67555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>
                <a:solidFill>
                  <a:srgbClr val="014029"/>
                </a:solidFill>
                <a:latin typeface="Arial"/>
                <a:ea typeface="Arial"/>
                <a:cs typeface="Arial"/>
                <a:sym typeface="Arial"/>
              </a:rPr>
              <a:t>Referências Bibliográficas:</a:t>
            </a:r>
            <a:endParaRPr sz="1000">
              <a:solidFill>
                <a:srgbClr val="01402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1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590800" y="457200"/>
            <a:ext cx="3886200" cy="108600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 dirty="0">
                <a:solidFill>
                  <a:srgbClr val="014029"/>
                </a:solidFill>
                <a:latin typeface="Arial"/>
                <a:ea typeface="Arial"/>
                <a:cs typeface="Arial"/>
                <a:sym typeface="Arial"/>
              </a:rPr>
              <a:t>TÍTULO</a:t>
            </a:r>
            <a:endParaRPr dirty="0"/>
          </a:p>
        </p:txBody>
      </p:sp>
      <p:sp>
        <p:nvSpPr>
          <p:cNvPr id="53" name="Google Shape;53;p1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590800" y="1545450"/>
            <a:ext cx="3886200" cy="152272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 dirty="0">
                <a:solidFill>
                  <a:srgbClr val="014029"/>
                </a:solidFill>
                <a:latin typeface="Arial"/>
                <a:ea typeface="Arial"/>
                <a:cs typeface="Arial"/>
                <a:sym typeface="Arial"/>
              </a:rPr>
              <a:t>Autores: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 dirty="0">
              <a:solidFill>
                <a:srgbClr val="01402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 dirty="0">
                <a:solidFill>
                  <a:srgbClr val="014029"/>
                </a:solidFill>
                <a:latin typeface="Arial"/>
                <a:ea typeface="Arial"/>
                <a:cs typeface="Arial"/>
                <a:sym typeface="Arial"/>
              </a:rPr>
              <a:t>Instituições:</a:t>
            </a:r>
            <a:endParaRPr dirty="0"/>
          </a:p>
        </p:txBody>
      </p:sp>
      <p:sp>
        <p:nvSpPr>
          <p:cNvPr id="54" name="Google Shape;54;p1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86330" y="685800"/>
            <a:ext cx="2160000" cy="2160000"/>
          </a:xfrm>
          <a:prstGeom prst="ellipse">
            <a:avLst/>
          </a:prstGeom>
          <a:solidFill>
            <a:schemeClr val="lt1"/>
          </a:solidFill>
          <a:ln w="19050">
            <a:gradFill flip="none" rotWithShape="1">
              <a:gsLst>
                <a:gs pos="0">
                  <a:srgbClr val="3FAA68"/>
                </a:gs>
                <a:gs pos="100000">
                  <a:srgbClr val="245CAB"/>
                </a:gs>
              </a:gsLst>
              <a:lin ang="10800000" scaled="1"/>
              <a:tileRect/>
            </a:gradFill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D9E450D9-86A2-F2FA-64F1-5BF30D7DF60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/>
          <a:srcRect l="10810" t="19553" r="12577" b="5768"/>
          <a:stretch/>
        </p:blipFill>
        <p:spPr>
          <a:xfrm>
            <a:off x="383665" y="927600"/>
            <a:ext cx="2160000" cy="1676401"/>
          </a:xfrm>
          <a:prstGeom prst="ellipse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16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tce</dc:creator>
  <cp:lastModifiedBy>Jean Farias</cp:lastModifiedBy>
  <cp:revision>4</cp:revision>
  <dcterms:created xsi:type="dcterms:W3CDTF">2022-10-17T17:54:25Z</dcterms:created>
  <dcterms:modified xsi:type="dcterms:W3CDTF">2024-10-15T16:30:40Z</dcterms:modified>
</cp:coreProperties>
</file>