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12192000"/>
  <p:notesSz cx="7556500" cy="10693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16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24">
          <p15:clr>
            <a:srgbClr val="A4A3A4"/>
          </p15:clr>
        </p15:guide>
        <p15:guide id="4" orient="horz" pos="129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2544">
          <p15:clr>
            <a:srgbClr val="A4A3A4"/>
          </p15:clr>
        </p15:guide>
        <p15:guide id="7" orient="horz" pos="3840">
          <p15:clr>
            <a:srgbClr val="A4A3A4"/>
          </p15:clr>
        </p15:guide>
        <p15:guide id="8" orient="horz" pos="4464">
          <p15:clr>
            <a:srgbClr val="A4A3A4"/>
          </p15:clr>
        </p15:guide>
        <p15:guide id="9" orient="horz" pos="5136">
          <p15:clr>
            <a:srgbClr val="A4A3A4"/>
          </p15:clr>
        </p15:guide>
        <p15:guide id="10" orient="horz" pos="5760">
          <p15:clr>
            <a:srgbClr val="A4A3A4"/>
          </p15:clr>
        </p15:guide>
        <p15:guide id="11" orient="horz" pos="6384">
          <p15:clr>
            <a:srgbClr val="A4A3A4"/>
          </p15:clr>
        </p15:guide>
        <p15:guide id="12" orient="horz" pos="7008">
          <p15:clr>
            <a:srgbClr val="A4A3A4"/>
          </p15:clr>
        </p15:guide>
        <p15:guide id="13" pos="2688">
          <p15:clr>
            <a:srgbClr val="A4A3A4"/>
          </p15:clr>
        </p15:guide>
        <p15:guide id="14" pos="3216">
          <p15:clr>
            <a:srgbClr val="A4A3A4"/>
          </p15:clr>
        </p15:guide>
        <p15:guide id="15" pos="3792">
          <p15:clr>
            <a:srgbClr val="A4A3A4"/>
          </p15:clr>
        </p15:guide>
        <p15:guide id="16" pos="1632">
          <p15:clr>
            <a:srgbClr val="A4A3A4"/>
          </p15:clr>
        </p15:guide>
        <p15:guide id="17" pos="1104">
          <p15:clr>
            <a:srgbClr val="A4A3A4"/>
          </p15:clr>
        </p15:guide>
        <p15:guide id="18" pos="528">
          <p15:clr>
            <a:srgbClr val="A4A3A4"/>
          </p15:clr>
        </p15:guide>
        <p15:guide id="19" pos="240">
          <p15:clr>
            <a:srgbClr val="A4A3A4"/>
          </p15:clr>
        </p15:guide>
        <p15:guide id="20" orient="horz" pos="288">
          <p15:clr>
            <a:srgbClr val="A4A3A4"/>
          </p15:clr>
        </p15:guide>
        <p15:guide id="21" orient="horz" pos="7392">
          <p15:clr>
            <a:srgbClr val="A4A3A4"/>
          </p15:clr>
        </p15:guide>
        <p15:guide id="22" pos="40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9931ztxVsusT7dv6MjuBLfZzW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CAB"/>
    <a:srgbClr val="3FAA68"/>
    <a:srgbClr val="014834"/>
    <a:srgbClr val="185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41" autoAdjust="0"/>
  </p:normalViewPr>
  <p:slideViewPr>
    <p:cSldViewPr snapToGrid="0">
      <p:cViewPr varScale="1">
        <p:scale>
          <a:sx n="46" d="100"/>
          <a:sy n="46" d="100"/>
        </p:scale>
        <p:origin x="2026" y="43"/>
      </p:cViewPr>
      <p:guideLst>
        <p:guide orient="horz" pos="3216"/>
        <p:guide pos="2160"/>
        <p:guide orient="horz" pos="624"/>
        <p:guide orient="horz" pos="1296"/>
        <p:guide orient="horz" pos="1920"/>
        <p:guide orient="horz" pos="2544"/>
        <p:guide orient="horz" pos="3840"/>
        <p:guide orient="horz" pos="4464"/>
        <p:guide orient="horz" pos="5136"/>
        <p:guide orient="horz" pos="5760"/>
        <p:guide orient="horz" pos="6384"/>
        <p:guide orient="horz" pos="7008"/>
        <p:guide pos="2688"/>
        <p:guide pos="3216"/>
        <p:guide pos="3792"/>
        <p:guide pos="1632"/>
        <p:guide pos="1104"/>
        <p:guide pos="528"/>
        <p:guide pos="240"/>
        <p:guide orient="horz" pos="288"/>
        <p:guide orient="horz" pos="7392"/>
        <p:guide pos="40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279900" y="0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763838" y="1336675"/>
            <a:ext cx="2028825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63838" y="1336675"/>
            <a:ext cx="2028825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2331720" y="11338560"/>
            <a:ext cx="21945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34290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493776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514350" y="3779520"/>
            <a:ext cx="58293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028700" y="6827520"/>
            <a:ext cx="4800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2331720" y="11338560"/>
            <a:ext cx="21945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34290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493776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42900" y="487680"/>
            <a:ext cx="61722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42900" y="2804160"/>
            <a:ext cx="61722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2331720" y="11338560"/>
            <a:ext cx="21945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34290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493776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42900" y="487680"/>
            <a:ext cx="61722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342900" y="2804160"/>
            <a:ext cx="298323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3531870" y="2804160"/>
            <a:ext cx="298323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2331720" y="11338560"/>
            <a:ext cx="21945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34290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493776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42900" y="487680"/>
            <a:ext cx="61722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2331720" y="11338560"/>
            <a:ext cx="21945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34290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493776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42900" y="487680"/>
            <a:ext cx="61722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42900" y="2804160"/>
            <a:ext cx="61722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ftr" idx="11"/>
          </p:nvPr>
        </p:nvSpPr>
        <p:spPr>
          <a:xfrm>
            <a:off x="2331720" y="11338560"/>
            <a:ext cx="21945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34290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937760" y="11338560"/>
            <a:ext cx="15773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5CAB">
                <a:alpha val="50000"/>
              </a:srgbClr>
            </a:gs>
            <a:gs pos="100000">
              <a:srgbClr val="3FAA68">
                <a:alpha val="50000"/>
              </a:srgbClr>
            </a:gs>
          </a:gsLst>
          <a:lin ang="10800000" scaled="1"/>
          <a:tileRect/>
        </a:gra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0" y="3065929"/>
            <a:ext cx="3048000" cy="40033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i="0" u="none" strike="noStrike" cap="none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r>
              <a:rPr lang="pt-BR" sz="1000" b="0" i="0" u="none" strike="noStrike" cap="none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48" name="Google Shape;48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0" y="7071360"/>
            <a:ext cx="3048000" cy="40033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Métodos:</a:t>
            </a:r>
            <a:endParaRPr/>
          </a:p>
        </p:txBody>
      </p:sp>
      <p:sp>
        <p:nvSpPr>
          <p:cNvPr id="49" name="Google Shape;49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29000" y="3065929"/>
            <a:ext cx="3048000" cy="40033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r>
              <a:rPr lang="pt-BR" sz="1000" dirty="0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</p:txBody>
      </p:sp>
      <p:sp>
        <p:nvSpPr>
          <p:cNvPr id="50" name="Google Shape;50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29000" y="7071360"/>
            <a:ext cx="3048000" cy="40033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Discussão</a:t>
            </a:r>
            <a:r>
              <a:rPr lang="pt-BR" sz="1000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51" name="Google Shape;51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000" y="11081654"/>
            <a:ext cx="6096000" cy="67555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Referências Bibliográficas:</a:t>
            </a:r>
            <a:endParaRPr sz="1000">
              <a:solidFill>
                <a:srgbClr val="0140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90800" y="457200"/>
            <a:ext cx="3886200" cy="10860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 dirty="0"/>
          </a:p>
        </p:txBody>
      </p:sp>
      <p:sp>
        <p:nvSpPr>
          <p:cNvPr id="53" name="Google Shape;53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90800" y="1545450"/>
            <a:ext cx="3886200" cy="15227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Autores: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rgbClr val="0140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rgbClr val="014029"/>
                </a:solidFill>
                <a:latin typeface="Arial"/>
                <a:ea typeface="Arial"/>
                <a:cs typeface="Arial"/>
                <a:sym typeface="Arial"/>
              </a:rPr>
              <a:t>Instituições:</a:t>
            </a:r>
            <a:endParaRPr dirty="0"/>
          </a:p>
        </p:txBody>
      </p:sp>
      <p:sp>
        <p:nvSpPr>
          <p:cNvPr id="54" name="Google Shape;54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6330" y="685800"/>
            <a:ext cx="2160000" cy="2160000"/>
          </a:xfrm>
          <a:prstGeom prst="ellipse">
            <a:avLst/>
          </a:prstGeom>
          <a:solidFill>
            <a:schemeClr val="lt1"/>
          </a:solidFill>
          <a:ln w="19050">
            <a:gradFill flip="none" rotWithShape="1">
              <a:gsLst>
                <a:gs pos="0">
                  <a:srgbClr val="3FAA68"/>
                </a:gs>
                <a:gs pos="100000">
                  <a:srgbClr val="245CAB"/>
                </a:gs>
              </a:gsLst>
              <a:lin ang="10800000" scaled="1"/>
              <a:tileRect/>
            </a:gra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9E450D9-86A2-F2FA-64F1-5BF30D7DF6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l="10810" t="19553" r="12577" b="5768"/>
          <a:stretch/>
        </p:blipFill>
        <p:spPr>
          <a:xfrm>
            <a:off x="383665" y="927600"/>
            <a:ext cx="2160000" cy="1676401"/>
          </a:xfrm>
          <a:prstGeom prst="ellipse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tce</dc:creator>
  <cp:lastModifiedBy>Jean Farias</cp:lastModifiedBy>
  <cp:revision>4</cp:revision>
  <dcterms:created xsi:type="dcterms:W3CDTF">2022-10-17T17:54:25Z</dcterms:created>
  <dcterms:modified xsi:type="dcterms:W3CDTF">2024-10-15T16:30:40Z</dcterms:modified>
</cp:coreProperties>
</file>